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9" r:id="rId2"/>
    <p:sldId id="334" r:id="rId3"/>
    <p:sldId id="295" r:id="rId4"/>
    <p:sldId id="338" r:id="rId5"/>
    <p:sldId id="339" r:id="rId6"/>
    <p:sldId id="316" r:id="rId7"/>
    <p:sldId id="317" r:id="rId8"/>
    <p:sldId id="337" r:id="rId9"/>
    <p:sldId id="306" r:id="rId10"/>
    <p:sldId id="307" r:id="rId11"/>
    <p:sldId id="308" r:id="rId12"/>
    <p:sldId id="318" r:id="rId13"/>
    <p:sldId id="309" r:id="rId14"/>
    <p:sldId id="310" r:id="rId15"/>
    <p:sldId id="312" r:id="rId16"/>
    <p:sldId id="323" r:id="rId17"/>
    <p:sldId id="314" r:id="rId18"/>
    <p:sldId id="315" r:id="rId19"/>
    <p:sldId id="325" r:id="rId20"/>
    <p:sldId id="329" r:id="rId21"/>
    <p:sldId id="330" r:id="rId22"/>
    <p:sldId id="331" r:id="rId23"/>
    <p:sldId id="332" r:id="rId24"/>
    <p:sldId id="335" r:id="rId25"/>
    <p:sldId id="333" r:id="rId26"/>
    <p:sldId id="340" r:id="rId2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3159" autoAdjust="0"/>
  </p:normalViewPr>
  <p:slideViewPr>
    <p:cSldViewPr snapToGrid="0">
      <p:cViewPr varScale="1">
        <p:scale>
          <a:sx n="136" d="100"/>
          <a:sy n="136" d="100"/>
        </p:scale>
        <p:origin x="1722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TODO bilateral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空間に分布する画素を見せる</a:t>
            </a:r>
            <a:endParaRPr kumimoji="1" lang="en-US" altLang="ja-JP" baseline="0" dirty="0"/>
          </a:p>
          <a:p>
            <a:r>
              <a:rPr kumimoji="1" lang="ja-JP" altLang="en-US" dirty="0" smtClean="0"/>
              <a:t>この可視化用の</a:t>
            </a:r>
            <a:r>
              <a:rPr kumimoji="1" lang="en-US" altLang="ja-JP" dirty="0" smtClean="0"/>
              <a:t>code</a:t>
            </a:r>
            <a:r>
              <a:rPr kumimoji="1" lang="ja-JP" altLang="en-US" dirty="0" err="1" smtClean="0"/>
              <a:t>って</a:t>
            </a:r>
            <a:r>
              <a:rPr kumimoji="1" lang="ja-JP" altLang="en-US" dirty="0" smtClean="0"/>
              <a:t>どこかにアーカイブしなかったっけ？？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0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24" Type="http://schemas.openxmlformats.org/officeDocument/2006/relationships/image" Target="../media/image280.png"/><Relationship Id="rId5" Type="http://schemas.openxmlformats.org/officeDocument/2006/relationships/oleObject" Target="../embeddings/oleObject2.bin"/><Relationship Id="rId23" Type="http://schemas.openxmlformats.org/officeDocument/2006/relationships/image" Target="../media/image27.png"/><Relationship Id="rId19" Type="http://schemas.openxmlformats.org/officeDocument/2006/relationships/image" Target="../media/image240.png"/><Relationship Id="rId4" Type="http://schemas.openxmlformats.org/officeDocument/2006/relationships/image" Target="../media/image25.wmf"/><Relationship Id="rId9" Type="http://schemas.openxmlformats.org/officeDocument/2006/relationships/image" Target="../media/image28.png"/><Relationship Id="rId22" Type="http://schemas.openxmlformats.org/officeDocument/2006/relationships/image" Target="../media/image22.png"/><Relationship Id="rId27" Type="http://schemas.openxmlformats.org/officeDocument/2006/relationships/image" Target="../media/image13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0.png"/><Relationship Id="rId7" Type="http://schemas.openxmlformats.org/officeDocument/2006/relationships/image" Target="../media/image2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>
                <a:blip r:embed="rId4"/>
                <a:stretch>
                  <a:fillRect l="-928" t="-16456" b="-17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>
                <a:blip r:embed="rId5"/>
                <a:stretch>
                  <a:fillRect l="-1146" t="-10127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17" name="正方形/長方形 16"/>
            <p:cNvSpPr/>
            <p:nvPr/>
          </p:nvSpPr>
          <p:spPr>
            <a:xfrm>
              <a:off x="987325" y="5040627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-11906" y="5316322"/>
              <a:ext cx="999231" cy="1426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ディザ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のディザパターン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おいてディザパターン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2641570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右端や下端の計算時，誤差を拡散させる画素がない場合には誤差拡散を行わない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ディザパターン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ディザ法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dirty="0" smtClean="0"/>
              <a:t>時間が余ったら、フーリエ級数の話をする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64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1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1438</Words>
  <Application>Microsoft Office PowerPoint</Application>
  <PresentationFormat>ワイド画面</PresentationFormat>
  <Paragraphs>355</Paragraphs>
  <Slides>26</Slides>
  <Notes>6</Notes>
  <HiddenSlides>1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非線形フィルタ</vt:lpstr>
      <vt:lpstr>空間フィルタとは</vt:lpstr>
      <vt:lpstr>線形フィルタとは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265</cp:revision>
  <cp:lastPrinted>2017-05-11T08:09:22Z</cp:lastPrinted>
  <dcterms:created xsi:type="dcterms:W3CDTF">2017-01-19T02:23:36Z</dcterms:created>
  <dcterms:modified xsi:type="dcterms:W3CDTF">2022-08-15T11:41:53Z</dcterms:modified>
</cp:coreProperties>
</file>